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60.xml" ContentType="application/vnd.openxmlformats-officedocument.presentationml.slide+xml"/>
  <Override PartName="/ppt/slides/slide80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70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Layouts/slideLayout80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10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9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1"/>
  </p:sldMasterIdLst>
  <p:notesMasterIdLst>
    <p:notesMasterId r:id="rId11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</p:sldIdLst>
  <p:sldSz cx="12192000" cy="6858000"/>
  <p:notesSz cx="6858000" cy="9144000"/>
  <p:embeddedFontLst>
    <p:embeddedFont>
      <p:font typeface="Raleway" pitchFamily="2" charset="77"/>
      <p:regular r:id="rId12"/>
      <p:bold r:id="rId13"/>
      <p:italic r:id="rId14"/>
      <p:boldItalic r:id="rId15"/>
    </p:embeddedFont>
    <p:embeddedFont>
      <p:font typeface="Raleway Black" panose="020F0502020204030204" pitchFamily="34" charset="0"/>
      <p:bold r:id="rId16"/>
      <p:italic r:id="rId17"/>
      <p:boldItalic r:id="rId18"/>
    </p:embeddedFont>
  </p:embeddedFontLst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arn More" id="{FB610ADC-25E2-47F2-8B1E-F69363C299B0}">
          <p14:sldIdLst/>
        </p14:section>
        <p14:section name="Home Slide" id="{C41E965D-1BB0-6E42-80C1-B0CE61D34D0F}">
          <p14:sldIdLst>
            <p14:sldId id="267"/>
          </p14:sldIdLst>
        </p14:section>
        <p14:section name="Team" id="{34C61D3D-3DDA-8544-919D-38908B71CF6E}">
          <p14:sldIdLst>
            <p14:sldId id="268"/>
            <p14:sldId id="269"/>
          </p14:sldIdLst>
        </p14:section>
        <p14:section name="Challenge" id="{DBB0F080-D76F-2449-A8A8-97428CE5CDE4}">
          <p14:sldIdLst>
            <p14:sldId id="270"/>
            <p14:sldId id="271"/>
          </p14:sldIdLst>
        </p14:section>
        <p14:section name="Solution" id="{D01103C6-D9B4-874A-903D-1D54C47D2E73}">
          <p14:sldIdLst>
            <p14:sldId id="272"/>
            <p14:sldId id="273"/>
          </p14:sldIdLst>
        </p14:section>
        <p14:section name="Future" id="{17ED8106-7472-CA40-A9D6-5927206203E6}">
          <p14:sldIdLst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141A"/>
    <a:srgbClr val="004B5A"/>
    <a:srgbClr val="101920"/>
    <a:srgbClr val="12231D"/>
    <a:srgbClr val="101519"/>
    <a:srgbClr val="273E32"/>
    <a:srgbClr val="0D14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94"/>
    <p:restoredTop sz="80000" autoAdjust="0"/>
  </p:normalViewPr>
  <p:slideViewPr>
    <p:cSldViewPr snapToGrid="0" snapToObjects="1">
      <p:cViewPr varScale="1">
        <p:scale>
          <a:sx n="97" d="100"/>
          <a:sy n="97" d="100"/>
        </p:scale>
        <p:origin x="1416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svg>
</file>

<file path=ppt/media/image150.png>
</file>

<file path=ppt/media/image16.jpg>
</file>

<file path=ppt/media/image17.png>
</file>

<file path=ppt/media/image18.png>
</file>

<file path=ppt/media/image18.svg>
</file>

<file path=ppt/media/image19.svg>
</file>

<file path=ppt/media/image2.png>
</file>

<file path=ppt/media/image20.jpg>
</file>

<file path=ppt/media/image200.png>
</file>

<file path=ppt/media/image21.png>
</file>

<file path=ppt/media/image21.svg>
</file>

<file path=ppt/media/image22.png>
</file>

<file path=ppt/media/image23.svg>
</file>

<file path=ppt/media/image24.jpg>
</file>

<file path=ppt/media/image25.sv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F6D82-066C-FA4D-8270-4E3B76B0A85B}" type="datetimeFigureOut">
              <a:t>2/23/25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92847-51ED-1449-A9AF-8F855167E8E6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350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7096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7790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Why? because of the meta headset but then we realise it’s not even related.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Jk</a:t>
            </a:r>
            <a:r>
              <a: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the actual reason is Because we liked the challenge, as it’s something none of implemented before</a:t>
            </a:r>
          </a:p>
          <a:p>
            <a:pPr algn="ctr"/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107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7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69308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Why? because of the meta headset but then we realise it’s not even related.</a:t>
            </a:r>
          </a:p>
          <a:p>
            <a:pPr algn="ctr"/>
            <a:r>
              <a:rPr lang="en-GB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Jk</a:t>
            </a:r>
            <a:r>
              <a: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the</a:t>
            </a:r>
          </a:p>
          <a:p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lang="en-L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363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E682-BC13-E443-B955-4FA79FB3F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43E81D-F660-B04A-A02A-7771D9835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CAD2-F4B0-6D4F-A3DB-59C0869B6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9959-8F63-1C46-9846-971A9FA8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FAE86-30FA-9842-986E-368BD12D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1052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BE3B-CFC3-5A4C-B7F9-83501BEB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FE2E7-8408-F64E-AC06-6E9B1F7B6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17EA7-EDC0-674E-87AF-81F0CC4A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6A1F-640A-DD4A-8A62-FC15E9D3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D5553-91F0-6547-ABB8-D9C439CB0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8699933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BE3B-CFC3-5A4C-B7F9-83501BEB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FE2E7-8408-F64E-AC06-6E9B1F7B6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17EA7-EDC0-674E-87AF-81F0CC4A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6A1F-640A-DD4A-8A62-FC15E9D3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D5553-91F0-6547-ABB8-D9C439CB0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8699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D21FB-DAFB-DF4B-B7CA-DF378245F1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020F6-65AA-B149-8A98-D754BD2D8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A0BA-7E42-374F-BCF5-EDBE9B1C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8169A-AD4F-B54D-BD6E-4A85F6C0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7CF1D-B5A0-C945-8BEF-46A5BA84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04077495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D21FB-DAFB-DF4B-B7CA-DF378245F1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020F6-65AA-B149-8A98-D754BD2D8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A0BA-7E42-374F-BCF5-EDBE9B1C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8169A-AD4F-B54D-BD6E-4A85F6C0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7CF1D-B5A0-C945-8BEF-46A5BA84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040774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E682-BC13-E443-B955-4FA79FB3F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43E81D-F660-B04A-A02A-7771D9835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CAD2-F4B0-6D4F-A3DB-59C0869B6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9959-8F63-1C46-9846-971A9FA8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FAE86-30FA-9842-986E-368BD12D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1052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F467-98F8-1240-ACB7-FB89C818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9D25-2E40-A546-8E08-F406112B1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8E3D-659B-5845-B58C-F7CE0FED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348E1-52F7-3740-BECC-A872BC95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3AFA0-CF5D-CB4F-86DA-A26B2DDD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44614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F467-98F8-1240-ACB7-FB89C818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9D25-2E40-A546-8E08-F406112B1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8E3D-659B-5845-B58C-F7CE0FED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348E1-52F7-3740-BECC-A872BC95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3AFA0-CF5D-CB4F-86DA-A26B2DDD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4461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BE51-5261-8649-BBAC-76D79410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328B6-1619-BD43-AFD5-7594537CB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C310A-FBFE-6A4B-94FD-CD0539AA4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9B160-B8F3-9845-896E-719CFEDB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F698-F77F-6B4B-84A3-6571531AC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689716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BE51-5261-8649-BBAC-76D79410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328B6-1619-BD43-AFD5-7594537CB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C310A-FBFE-6A4B-94FD-CD0539AA4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9B160-B8F3-9845-896E-719CFEDB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F698-F77F-6B4B-84A3-6571531AC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6897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ED5FF-D86B-9747-848F-2C768AE5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8C517-D3BF-1840-B5E3-D495BF943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A760-A9DA-0E47-8642-F4561309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07266-6075-214C-9A0F-1B14A182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FDC8C-B2B0-4245-A63C-2FB5D90D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F4FA8-9897-264C-B54C-3F8F1877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032258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ED5FF-D86B-9747-848F-2C768AE5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8C517-D3BF-1840-B5E3-D495BF943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A760-A9DA-0E47-8642-F4561309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07266-6075-214C-9A0F-1B14A182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FDC8C-B2B0-4245-A63C-2FB5D90D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F4FA8-9897-264C-B54C-3F8F1877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0322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B15F-C6FA-D84D-AB7C-2B5E418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F8AC2-AA47-514A-8FDD-22D9C7EA7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D7083-810C-DE49-887E-B07C6D748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8EA05-E088-664F-95B0-F7ACC9519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E967E-B198-B644-85C4-9E2D8C07E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30866-AC10-394E-BF2C-D6905A00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4192B9-1A8F-5643-8EDB-7F6741B9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E84F-1143-8540-BC3E-2E7FBEDE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7888668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B15F-C6FA-D84D-AB7C-2B5E418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F8AC2-AA47-514A-8FDD-22D9C7EA7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D7083-810C-DE49-887E-B07C6D748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8EA05-E088-664F-95B0-F7ACC9519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E967E-B198-B644-85C4-9E2D8C07E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30866-AC10-394E-BF2C-D6905A00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4192B9-1A8F-5643-8EDB-7F6741B9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E84F-1143-8540-BC3E-2E7FBEDE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7888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E082-AEA3-514F-B09D-1F6E78F6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1E451-9867-6C42-8057-6E95D2F3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3332-F96E-2A45-BF20-B5E13FB9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8CDD1-FCB4-B145-AA09-3E794E23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09508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E082-AEA3-514F-B09D-1F6E78F6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1E451-9867-6C42-8057-6E95D2F3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3332-F96E-2A45-BF20-B5E13FB9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8CDD1-FCB4-B145-AA09-3E794E23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095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BC489A-8D6C-DC47-B468-186F9A46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229109-1C34-5244-ADE5-222459E6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9E646-008A-3748-BCE2-BCCC6ED3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5918093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BC489A-8D6C-DC47-B468-186F9A46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229109-1C34-5244-ADE5-222459E6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9E646-008A-3748-BCE2-BCCC6ED3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59180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5A1-F2E4-4441-8387-1A6E6B20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DA04F-4005-F044-8FE5-2EC8060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CDADC-814E-244E-B9E5-2C9051426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3663C-1FF4-3D4E-854F-A5AA4B8A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40EC2-135F-FE46-92F3-F3CD1E63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625FC-8AEA-F74B-9DD8-E453DBA5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440666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5A1-F2E4-4441-8387-1A6E6B20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DA04F-4005-F044-8FE5-2EC8060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CDADC-814E-244E-B9E5-2C9051426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3663C-1FF4-3D4E-854F-A5AA4B8A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40EC2-135F-FE46-92F3-F3CD1E63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625FC-8AEA-F74B-9DD8-E453DBA5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4406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0717-7D74-B44F-9E66-235930C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0095B-B62E-3C44-845A-8D31260A6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A383A-A1BD-3449-AEF4-F5EB7E8FA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DE627-2BED-3549-9D80-6D0263AB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75BC9-5EA8-9D48-A131-684734B3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BAA5F-2F19-D749-8E4B-44ABBE82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04970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0717-7D74-B44F-9E66-235930C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0095B-B62E-3C44-845A-8D31260A6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A383A-A1BD-3449-AEF4-F5EB7E8FA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DE627-2BED-3549-9D80-6D0263AB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75BC9-5EA8-9D48-A131-684734B3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BAA5F-2F19-D749-8E4B-44ABBE82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049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7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9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AAB91E-8D3B-5049-91E0-681A6BD55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0D1AD-7B0F-C243-8060-E31261F4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09B1-730F-3948-AFDB-A7D2295142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1EB-52E9-864A-B0F6-E4DE6976EFAF}" type="datetimeFigureOut">
              <a:t>2/23/25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68CD1-C846-864B-8FF5-193D2956B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D875-456D-074B-9AD9-F14C62DF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7008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AAB91E-8D3B-5049-91E0-681A6BD55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0D1AD-7B0F-C243-8060-E31261F4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09B1-730F-3948-AFDB-A7D2295142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1EB-52E9-864A-B0F6-E4DE6976EFAF}" type="datetimeFigureOut">
              <a:t>10/3/2023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68CD1-C846-864B-8FF5-193D2956B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D875-456D-074B-9AD9-F14C62DF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7008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12" Type="http://schemas.openxmlformats.org/officeDocument/2006/relationships/slide" Target="slide20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60.xml"/><Relationship Id="rId11" Type="http://schemas.openxmlformats.org/officeDocument/2006/relationships/image" Target="../media/image4.png"/><Relationship Id="rId15" Type="http://schemas.openxmlformats.org/officeDocument/2006/relationships/slide" Target="slide40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80.xml"/><Relationship Id="rId1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7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7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7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8829979"/>
                  </p:ext>
                </p:extLst>
              </p:nvPr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7548007"/>
                  </p:ext>
                </p:extLst>
              </p:nvPr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3546311"/>
                  </p:ext>
                </p:extLst>
              </p:nvPr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43204949"/>
                  </p:ext>
                </p:extLst>
              </p:nvPr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535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 dirty="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4887176" y="3532924"/>
            <a:ext cx="2417650" cy="1092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65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Team</a:t>
            </a:r>
            <a:endParaRPr lang="en-LT" sz="65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12" name="Picture 11" descr="A group of people in a line&#10;&#10;AI-generated content may be incorrect.">
            <a:extLst>
              <a:ext uri="{FF2B5EF4-FFF2-40B4-BE49-F238E27FC236}">
                <a16:creationId xmlns:a16="http://schemas.microsoft.com/office/drawing/2014/main" id="{E86AACB3-153E-A418-062F-F84EC76D3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563" y="2185987"/>
            <a:ext cx="1666874" cy="157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3264"/>
      </p:ext>
    </p:extLst>
  </p:cSld>
  <p:clrMapOvr>
    <a:masterClrMapping/>
  </p:clrMapOvr>
  <p:transition spd="slow" advTm="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3072577" y="3532924"/>
            <a:ext cx="604684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LT" sz="6500" b="1" spc="-15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OPPORTUNITY</a:t>
            </a:r>
          </a:p>
        </p:txBody>
      </p:sp>
      <p:pic>
        <p:nvPicPr>
          <p:cNvPr id="7" name="Graphic 6" descr="Lights On with solid fill">
            <a:extLst>
              <a:ext uri="{FF2B5EF4-FFF2-40B4-BE49-F238E27FC236}">
                <a16:creationId xmlns:a16="http://schemas.microsoft.com/office/drawing/2014/main" id="{3169A18E-29C1-B14B-9DAC-9A1603958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0683" y="782444"/>
            <a:ext cx="2750634" cy="2750634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23264"/>
      </p:ext>
    </p:extLst>
  </p:cSld>
  <p:clrMapOvr>
    <a:masterClrMapping/>
  </p:clrMapOvr>
  <p:transition spd="slow" advTm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6BE918B-EA92-1948-9A36-85366B984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0" y="1"/>
            <a:ext cx="12192000" cy="6857999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F6B2B7C-89ED-F540-A64D-0D5E18A71354}"/>
              </a:ext>
            </a:extLst>
          </p:cNvPr>
          <p:cNvSpPr/>
          <p:nvPr/>
        </p:nvSpPr>
        <p:spPr>
          <a:xfrm>
            <a:off x="-1450258" y="-4117255"/>
            <a:ext cx="15092516" cy="15092510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 useBgFill="1">
        <p:nvSpPr>
          <p:cNvPr id="21" name="Rounded Rectangle 20">
            <a:extLst>
              <a:ext uri="{FF2B5EF4-FFF2-40B4-BE49-F238E27FC236}">
                <a16:creationId xmlns:a16="http://schemas.microsoft.com/office/drawing/2014/main" id="{D6787DAF-363B-FF49-8B5C-94BB07360B4E}"/>
              </a:ext>
            </a:extLst>
          </p:cNvPr>
          <p:cNvSpPr/>
          <p:nvPr/>
        </p:nvSpPr>
        <p:spPr>
          <a:xfrm rot="2314562">
            <a:off x="1496965" y="313773"/>
            <a:ext cx="642321" cy="3943954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dirty="0"/>
          </a:p>
        </p:txBody>
      </p:sp>
      <p:sp useBgFill="1">
        <p:nvSpPr>
          <p:cNvPr id="22" name="Rounded Rectangle 21">
            <a:extLst>
              <a:ext uri="{FF2B5EF4-FFF2-40B4-BE49-F238E27FC236}">
                <a16:creationId xmlns:a16="http://schemas.microsoft.com/office/drawing/2014/main" id="{A550FAD0-EC64-B541-9FEF-F3F576427C79}"/>
              </a:ext>
            </a:extLst>
          </p:cNvPr>
          <p:cNvSpPr/>
          <p:nvPr/>
        </p:nvSpPr>
        <p:spPr>
          <a:xfrm rot="2314562">
            <a:off x="1384545" y="1613863"/>
            <a:ext cx="642321" cy="4080509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3" name="Rounded Rectangle 22">
            <a:extLst>
              <a:ext uri="{FF2B5EF4-FFF2-40B4-BE49-F238E27FC236}">
                <a16:creationId xmlns:a16="http://schemas.microsoft.com/office/drawing/2014/main" id="{95ACA153-32CF-B343-BD0F-8295EFA0D82C}"/>
              </a:ext>
            </a:extLst>
          </p:cNvPr>
          <p:cNvSpPr/>
          <p:nvPr/>
        </p:nvSpPr>
        <p:spPr>
          <a:xfrm rot="2314562">
            <a:off x="1563665" y="2358741"/>
            <a:ext cx="642321" cy="4513190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4" name="Rounded Rectangle 23">
            <a:extLst>
              <a:ext uri="{FF2B5EF4-FFF2-40B4-BE49-F238E27FC236}">
                <a16:creationId xmlns:a16="http://schemas.microsoft.com/office/drawing/2014/main" id="{4A087067-6FBB-1745-A5D4-628D980A11A2}"/>
              </a:ext>
            </a:extLst>
          </p:cNvPr>
          <p:cNvSpPr/>
          <p:nvPr/>
        </p:nvSpPr>
        <p:spPr>
          <a:xfrm rot="2314562">
            <a:off x="1014528" y="4518245"/>
            <a:ext cx="642321" cy="4019894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6" name="Rounded Rectangle 25">
            <a:extLst>
              <a:ext uri="{FF2B5EF4-FFF2-40B4-BE49-F238E27FC236}">
                <a16:creationId xmlns:a16="http://schemas.microsoft.com/office/drawing/2014/main" id="{79CF8A2E-6CD9-C246-88DB-41410F96B594}"/>
              </a:ext>
            </a:extLst>
          </p:cNvPr>
          <p:cNvSpPr/>
          <p:nvPr/>
        </p:nvSpPr>
        <p:spPr>
          <a:xfrm rot="2314562">
            <a:off x="10002831" y="2171981"/>
            <a:ext cx="642321" cy="3943954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7" name="Rounded Rectangle 26">
            <a:extLst>
              <a:ext uri="{FF2B5EF4-FFF2-40B4-BE49-F238E27FC236}">
                <a16:creationId xmlns:a16="http://schemas.microsoft.com/office/drawing/2014/main" id="{8BF71943-E162-8646-B793-F730AF1116CA}"/>
              </a:ext>
            </a:extLst>
          </p:cNvPr>
          <p:cNvSpPr/>
          <p:nvPr/>
        </p:nvSpPr>
        <p:spPr>
          <a:xfrm rot="2314562">
            <a:off x="9890411" y="3472071"/>
            <a:ext cx="642321" cy="4080509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8" name="Rounded Rectangle 27">
            <a:extLst>
              <a:ext uri="{FF2B5EF4-FFF2-40B4-BE49-F238E27FC236}">
                <a16:creationId xmlns:a16="http://schemas.microsoft.com/office/drawing/2014/main" id="{FC8B7B47-AD94-0B42-BF9A-FB712535E5D0}"/>
              </a:ext>
            </a:extLst>
          </p:cNvPr>
          <p:cNvSpPr/>
          <p:nvPr/>
        </p:nvSpPr>
        <p:spPr>
          <a:xfrm rot="2314562">
            <a:off x="10069531" y="4216949"/>
            <a:ext cx="642321" cy="4513190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9" name="Rounded Rectangle 28">
            <a:extLst>
              <a:ext uri="{FF2B5EF4-FFF2-40B4-BE49-F238E27FC236}">
                <a16:creationId xmlns:a16="http://schemas.microsoft.com/office/drawing/2014/main" id="{14E00701-098F-CD4F-A308-C7B7ECDFF684}"/>
              </a:ext>
            </a:extLst>
          </p:cNvPr>
          <p:cNvSpPr/>
          <p:nvPr/>
        </p:nvSpPr>
        <p:spPr>
          <a:xfrm rot="2314562">
            <a:off x="9520394" y="6376453"/>
            <a:ext cx="642321" cy="4019894"/>
          </a:xfrm>
          <a:prstGeom prst="roundRect">
            <a:avLst>
              <a:gd name="adj" fmla="val 50000"/>
            </a:avLst>
          </a:prstGeom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3" name="Picture 2" descr="A purple bug with a black background&#10;&#10;AI-generated content may be incorrect.">
            <a:extLst>
              <a:ext uri="{FF2B5EF4-FFF2-40B4-BE49-F238E27FC236}">
                <a16:creationId xmlns:a16="http://schemas.microsoft.com/office/drawing/2014/main" id="{7CF5C9D8-2ED4-C37E-769C-90DC90FA11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178" y="140916"/>
            <a:ext cx="3025697" cy="1624484"/>
          </a:xfrm>
          <a:prstGeom prst="rect">
            <a:avLst/>
          </a:prstGeom>
        </p:spPr>
      </p:pic>
      <p:pic>
        <p:nvPicPr>
          <p:cNvPr id="6" name="Picture 5" descr="A group of people in a line&#10;&#10;AI-generated content may be incorrect.">
            <a:extLst>
              <a:ext uri="{FF2B5EF4-FFF2-40B4-BE49-F238E27FC236}">
                <a16:creationId xmlns:a16="http://schemas.microsoft.com/office/drawing/2014/main" id="{905B868F-5557-C9BE-5629-F7C411E336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251" y="1"/>
            <a:ext cx="1666874" cy="15717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CA32D2-AD9F-CB76-AB55-2EE616BDAE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0789" y="1202863"/>
            <a:ext cx="1458346" cy="2044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860074-7794-3F14-8C2E-D0AA2D81A1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4993" y="3234158"/>
            <a:ext cx="1458346" cy="20447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1B809E-4A49-ADB6-BA44-C290B7A087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94128" y="3247597"/>
            <a:ext cx="1940301" cy="23606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AC67703-A8B0-02E1-2BBB-54442C4B26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9623" y="1189424"/>
            <a:ext cx="1574485" cy="204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04245 -0.0935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5E-6 -3.7037E-7 L 0.04245 -0.09352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6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1.04167E-6 3.33333E-6 L 0.04245 -0.09352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56" presetClass="path" presetSubtype="0" repeatCount="indefinite" accel="50000" decel="50000" autoRev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04167E-6 -1.85185E-6 L 0.04245 -0.09352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6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04245 -0.09352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6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5E-6 -3.7037E-7 L 0.04245 -0.09352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56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1.04167E-6 3.33333E-6 L 0.04245 -0.09352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6" presetClass="path" presetSubtype="0" repeatCount="indefinite" accel="50000" decel="50000" autoRev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04167E-6 -1.85185E-6 L 0.04245 -0.09352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4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Challenge</a:t>
            </a:r>
            <a:endParaRPr kumimoji="0" lang="en-LT" sz="90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5" name="Graphic 4" descr="Bar graph with upward trend with solid fill">
            <a:extLst>
              <a:ext uri="{FF2B5EF4-FFF2-40B4-BE49-F238E27FC236}">
                <a16:creationId xmlns:a16="http://schemas.microsoft.com/office/drawing/2014/main" id="{D06CA14A-1988-B749-953E-210BAD5FF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3346" y="1035204"/>
            <a:ext cx="2505308" cy="2505308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7597831"/>
      </p:ext>
    </p:extLst>
  </p:cSld>
  <p:clrMapOvr>
    <a:masterClrMapping/>
  </p:clrMapOvr>
  <p:transition spd="slow" advTm="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105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MARKET</a:t>
            </a:r>
          </a:p>
        </p:txBody>
      </p:sp>
      <p:pic>
        <p:nvPicPr>
          <p:cNvPr id="5" name="Graphic 4" descr="Bar graph with upward trend with solid fill">
            <a:extLst>
              <a:ext uri="{FF2B5EF4-FFF2-40B4-BE49-F238E27FC236}">
                <a16:creationId xmlns:a16="http://schemas.microsoft.com/office/drawing/2014/main" id="{D06CA14A-1988-B749-953E-210BAD5FF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3346" y="1035204"/>
            <a:ext cx="2505308" cy="2505308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7597831"/>
      </p:ext>
    </p:extLst>
  </p:cSld>
  <p:clrMapOvr>
    <a:masterClrMapping/>
  </p:clrMapOvr>
  <p:transition spd="slow" advTm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D7294908-9A58-794A-B85A-622DC85DA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0" y="-346754"/>
            <a:ext cx="12191999" cy="7480388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pic>
        <p:nvPicPr>
          <p:cNvPr id="5" name="Graphic 4" descr="Bar graph with upward trend with solid fill">
            <a:extLst>
              <a:ext uri="{FF2B5EF4-FFF2-40B4-BE49-F238E27FC236}">
                <a16:creationId xmlns:a16="http://schemas.microsoft.com/office/drawing/2014/main" id="{D06CA14A-1988-B749-953E-210BAD5FF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9765" y="-169926"/>
            <a:ext cx="1434790" cy="1434790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2993363" y="-189852"/>
            <a:ext cx="674255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CHALLENGE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C861A1-5041-FA48-9C08-E00E83BF7177}"/>
              </a:ext>
            </a:extLst>
          </p:cNvPr>
          <p:cNvSpPr/>
          <p:nvPr/>
        </p:nvSpPr>
        <p:spPr>
          <a:xfrm>
            <a:off x="9311270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5D6F6DD-4828-4A4E-9336-6CCFE09E4AFE}"/>
              </a:ext>
            </a:extLst>
          </p:cNvPr>
          <p:cNvSpPr/>
          <p:nvPr/>
        </p:nvSpPr>
        <p:spPr>
          <a:xfrm>
            <a:off x="10120433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E9B72F-DF87-5F4E-B684-D0770028819B}"/>
              </a:ext>
            </a:extLst>
          </p:cNvPr>
          <p:cNvSpPr/>
          <p:nvPr/>
        </p:nvSpPr>
        <p:spPr>
          <a:xfrm>
            <a:off x="10912521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E454DD4-D90A-704B-ABC6-4575E360C82E}"/>
              </a:ext>
            </a:extLst>
          </p:cNvPr>
          <p:cNvSpPr/>
          <p:nvPr/>
        </p:nvSpPr>
        <p:spPr>
          <a:xfrm>
            <a:off x="534309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68481F1-4643-EF42-A9CE-7AE30251B04D}"/>
              </a:ext>
            </a:extLst>
          </p:cNvPr>
          <p:cNvSpPr/>
          <p:nvPr/>
        </p:nvSpPr>
        <p:spPr>
          <a:xfrm>
            <a:off x="1343472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B79AB2B-D9AB-BB40-95B4-1E83C4B41C2F}"/>
              </a:ext>
            </a:extLst>
          </p:cNvPr>
          <p:cNvSpPr/>
          <p:nvPr/>
        </p:nvSpPr>
        <p:spPr>
          <a:xfrm>
            <a:off x="2135560" y="3824867"/>
            <a:ext cx="602166" cy="3033133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7" name="Picture 6" descr="A blue and black logo&#10;&#10;AI-generated content may be incorrect.">
            <a:extLst>
              <a:ext uri="{FF2B5EF4-FFF2-40B4-BE49-F238E27FC236}">
                <a16:creationId xmlns:a16="http://schemas.microsoft.com/office/drawing/2014/main" id="{F4D18C9D-138F-AB3C-3CD8-3B2E67F473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142" y="5536846"/>
            <a:ext cx="4859714" cy="11913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6C84FAA-A963-68C1-C978-F05C215854E8}"/>
              </a:ext>
            </a:extLst>
          </p:cNvPr>
          <p:cNvSpPr/>
          <p:nvPr/>
        </p:nvSpPr>
        <p:spPr>
          <a:xfrm>
            <a:off x="3070860" y="1528432"/>
            <a:ext cx="6240410" cy="3676028"/>
          </a:xfrm>
          <a:prstGeom prst="rect">
            <a:avLst/>
          </a:prstGeom>
          <a:solidFill>
            <a:schemeClr val="accent1">
              <a:alpha val="5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Why: a new challenge for of us.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the challenge: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Display subsea points of interest (vessels, assets, pipelines) using 2D overlays or simple 3D models.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 basic shapes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Color</a:t>
            </a: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-code objects for easy identification.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Pipelines should follow the Earth's curve without requiring separate models.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1872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1.45833E-6 -3.7037E-6 L -1.45833E-6 -0.05532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2.5E-6 -3.7037E-6 L 2.5E-6 -0.05532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45833E-6 -3.7037E-6 L -1.45833E-6 -0.05532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4.16667E-7 -0.05532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2" dur="1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16667E-6 -3.7037E-6 L 4.16667E-6 -0.05532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6" dur="1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2.08333E-7 -3.7037E-6 L 2.08333E-7 -0.05532 " pathEditMode="relative" rAng="0" ptsTypes="AA">
                                      <p:cBhvr>
                                        <p:cTn id="2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88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SOLUTION</a:t>
            </a:r>
          </a:p>
        </p:txBody>
      </p:sp>
      <p:pic>
        <p:nvPicPr>
          <p:cNvPr id="6" name="Graphic 5" descr="Potion with solid fill">
            <a:extLst>
              <a:ext uri="{FF2B5EF4-FFF2-40B4-BE49-F238E27FC236}">
                <a16:creationId xmlns:a16="http://schemas.microsoft.com/office/drawing/2014/main" id="{CEB538FE-34FC-714C-8121-3DEF7E6B0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8380" y="659779"/>
            <a:ext cx="2795240" cy="279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98466"/>
      </p:ext>
    </p:extLst>
  </p:cSld>
  <p:clrMapOvr>
    <a:masterClrMapping/>
  </p:clrMapOvr>
  <p:transition spd="slow" advTm="0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88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SOLUTION</a:t>
            </a:r>
          </a:p>
        </p:txBody>
      </p:sp>
      <p:pic>
        <p:nvPicPr>
          <p:cNvPr id="6" name="Graphic 5" descr="Potion with solid fill">
            <a:extLst>
              <a:ext uri="{FF2B5EF4-FFF2-40B4-BE49-F238E27FC236}">
                <a16:creationId xmlns:a16="http://schemas.microsoft.com/office/drawing/2014/main" id="{CEB538FE-34FC-714C-8121-3DEF7E6B0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8380" y="659779"/>
            <a:ext cx="2795240" cy="279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98466"/>
      </p:ext>
    </p:extLst>
  </p:cSld>
  <p:clrMapOvr>
    <a:masterClrMapping/>
  </p:clrMapOvr>
  <p:transition spd="slow" advTm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E6FB2E9-7E21-1A4B-B7D9-51B1351B3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3123045" y="933999"/>
            <a:ext cx="586570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LT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SOLUTION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3081454" y="3481925"/>
            <a:ext cx="60290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pc="300" dirty="0">
                <a:solidFill>
                  <a:schemeClr val="bg1"/>
                </a:solidFill>
                <a:latin typeface="Raleway" panose="020B0503030101060003" pitchFamily="34" charset="77"/>
              </a:rPr>
              <a:t>.</a:t>
            </a:r>
            <a:endParaRPr lang="en-LT" sz="1200" spc="300" dirty="0">
              <a:solidFill>
                <a:schemeClr val="bg1"/>
              </a:solidFill>
              <a:latin typeface="Raleway" panose="020B0503030101060003" pitchFamily="34" charset="77"/>
            </a:endParaRPr>
          </a:p>
        </p:txBody>
      </p:sp>
      <p:pic>
        <p:nvPicPr>
          <p:cNvPr id="11" name="Graphic 10" descr="Potion with solid fill">
            <a:extLst>
              <a:ext uri="{FF2B5EF4-FFF2-40B4-BE49-F238E27FC236}">
                <a16:creationId xmlns:a16="http://schemas.microsoft.com/office/drawing/2014/main" id="{EC7840E3-BAD3-A84E-B5ED-F442FFC9B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46857" y="105654"/>
            <a:ext cx="1728434" cy="1728434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 useBgFill="1">
        <p:nvSpPr>
          <p:cNvPr id="28" name="Oval 27">
            <a:extLst>
              <a:ext uri="{FF2B5EF4-FFF2-40B4-BE49-F238E27FC236}">
                <a16:creationId xmlns:a16="http://schemas.microsoft.com/office/drawing/2014/main" id="{F5655B3E-FE88-834E-A29C-AE048BDB4893}"/>
              </a:ext>
            </a:extLst>
          </p:cNvPr>
          <p:cNvSpPr/>
          <p:nvPr/>
        </p:nvSpPr>
        <p:spPr>
          <a:xfrm>
            <a:off x="8936754" y="1377174"/>
            <a:ext cx="363362" cy="363362"/>
          </a:xfrm>
          <a:prstGeom prst="ellipse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30" name="Oval 29">
            <a:extLst>
              <a:ext uri="{FF2B5EF4-FFF2-40B4-BE49-F238E27FC236}">
                <a16:creationId xmlns:a16="http://schemas.microsoft.com/office/drawing/2014/main" id="{9429F179-E309-5B4C-9AC1-9EAF871D7405}"/>
              </a:ext>
            </a:extLst>
          </p:cNvPr>
          <p:cNvSpPr/>
          <p:nvPr/>
        </p:nvSpPr>
        <p:spPr>
          <a:xfrm>
            <a:off x="9288907" y="1657274"/>
            <a:ext cx="1030414" cy="1030414"/>
          </a:xfrm>
          <a:prstGeom prst="ellipse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 useBgFill="1">
        <p:nvSpPr>
          <p:cNvPr id="31" name="Oval 30">
            <a:extLst>
              <a:ext uri="{FF2B5EF4-FFF2-40B4-BE49-F238E27FC236}">
                <a16:creationId xmlns:a16="http://schemas.microsoft.com/office/drawing/2014/main" id="{D53930A9-9ED7-C347-B138-C9D92018A994}"/>
              </a:ext>
            </a:extLst>
          </p:cNvPr>
          <p:cNvSpPr/>
          <p:nvPr/>
        </p:nvSpPr>
        <p:spPr>
          <a:xfrm>
            <a:off x="10018836" y="2564904"/>
            <a:ext cx="1728192" cy="1728192"/>
          </a:xfrm>
          <a:prstGeom prst="ellipse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A6F266-19E6-4351-1CC3-B6E9045EEFDA}"/>
              </a:ext>
            </a:extLst>
          </p:cNvPr>
          <p:cNvSpPr/>
          <p:nvPr/>
        </p:nvSpPr>
        <p:spPr>
          <a:xfrm>
            <a:off x="2278380" y="2564904"/>
            <a:ext cx="8389619" cy="3974185"/>
          </a:xfrm>
          <a:prstGeom prst="rect">
            <a:avLst/>
          </a:prstGeom>
          <a:solidFill>
            <a:schemeClr val="accent1">
              <a:alpha val="5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7E298C-E964-18B4-99EC-3E116AB1D8EF}"/>
              </a:ext>
            </a:extLst>
          </p:cNvPr>
          <p:cNvSpPr txBox="1"/>
          <p:nvPr/>
        </p:nvSpPr>
        <p:spPr>
          <a:xfrm>
            <a:off x="2743201" y="2887681"/>
            <a:ext cx="72756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goals are based on the challenges set by the sponsors. This Is what we have managed to do so far: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Website setup with a Google Earth-style view for subsea assets and pipelines.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 integrated to display latitude/longitude coordinates.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Shapes and colours applied for asset and pipeline distinction.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Zoom feature with popups showing asset details (name, location, anomalies).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Filtering options added for asset type, health status, and anomaly count.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Additional details included, such as floating health icons.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UI with Elementz branding colours</a:t>
            </a:r>
          </a:p>
          <a:p>
            <a:endParaRPr lang="en-GB" sz="1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GB" sz="1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6787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64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81481E-6 L 3.54167E-6 -0.13888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64" presetClass="path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54167E-6 3.33333E-6 L 3.54167E-6 -0.1388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64" presetClass="path" presetSubtype="0" repeatCount="indefinite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875E-6 0 L 1.875E-6 -0.1388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30" grpId="0" animBg="1"/>
      <p:bldP spid="30" grpId="1" animBg="1"/>
      <p:bldP spid="31" grpId="0" animBg="1"/>
      <p:bldP spid="3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Future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9FA5D4-F976-AF4C-AC07-03DCC1B85E22}"/>
              </a:ext>
            </a:extLst>
          </p:cNvPr>
          <p:cNvSpPr/>
          <p:nvPr/>
        </p:nvSpPr>
        <p:spPr>
          <a:xfrm>
            <a:off x="2947643" y="4437112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800" b="1" spc="-150" dirty="0"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Changes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7" name="Graphic 6" descr="Gears with solid fill">
            <a:extLst>
              <a:ext uri="{FF2B5EF4-FFF2-40B4-BE49-F238E27FC236}">
                <a16:creationId xmlns:a16="http://schemas.microsoft.com/office/drawing/2014/main" id="{3ABC9C15-A943-6549-9279-9BBD8A235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2263" y="459058"/>
            <a:ext cx="3107474" cy="31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434"/>
      </p:ext>
    </p:extLst>
  </p:cSld>
  <p:clrMapOvr>
    <a:masterClrMapping/>
  </p:clrMapOvr>
  <p:transition spd="slow" advTm="0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88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BUSINESS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9FA5D4-F976-AF4C-AC07-03DCC1B85E22}"/>
              </a:ext>
            </a:extLst>
          </p:cNvPr>
          <p:cNvSpPr/>
          <p:nvPr/>
        </p:nvSpPr>
        <p:spPr>
          <a:xfrm>
            <a:off x="2947643" y="4437112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8800" b="1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MODEL</a:t>
            </a:r>
          </a:p>
        </p:txBody>
      </p:sp>
      <p:pic>
        <p:nvPicPr>
          <p:cNvPr id="7" name="Graphic 6" descr="Gears with solid fill">
            <a:extLst>
              <a:ext uri="{FF2B5EF4-FFF2-40B4-BE49-F238E27FC236}">
                <a16:creationId xmlns:a16="http://schemas.microsoft.com/office/drawing/2014/main" id="{3ABC9C15-A943-6549-9279-9BBD8A235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2263" y="459058"/>
            <a:ext cx="3107474" cy="31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434"/>
      </p:ext>
    </p:extLst>
  </p:cSld>
  <p:clrMapOvr>
    <a:masterClrMapping/>
  </p:clrMapOvr>
  <p:transition spd="slow" advTm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29F581C-915B-3B4C-9A89-1AA8FB4A2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44557">
                <a:srgbClr val="000000"/>
              </a:gs>
              <a:gs pos="60084">
                <a:srgbClr val="000000"/>
              </a:gs>
              <a:gs pos="20168">
                <a:schemeClr val="tx1"/>
              </a:gs>
              <a:gs pos="100000">
                <a:schemeClr val="tx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</p:spPr>
      </p:pic>
      <p:sp useBgFill="1">
        <p:nvSpPr>
          <p:cNvPr id="26" name="Graphic 22">
            <a:extLst>
              <a:ext uri="{FF2B5EF4-FFF2-40B4-BE49-F238E27FC236}">
                <a16:creationId xmlns:a16="http://schemas.microsoft.com/office/drawing/2014/main" id="{D41648B8-54FC-9049-AD25-9FC457D2D522}"/>
              </a:ext>
            </a:extLst>
          </p:cNvPr>
          <p:cNvSpPr/>
          <p:nvPr/>
        </p:nvSpPr>
        <p:spPr>
          <a:xfrm rot="20322550">
            <a:off x="2891879" y="-462708"/>
            <a:ext cx="3095840" cy="3106380"/>
          </a:xfrm>
          <a:custGeom>
            <a:avLst/>
            <a:gdLst>
              <a:gd name="connsiteX0" fmla="*/ 1783371 w 4040992"/>
              <a:gd name="connsiteY0" fmla="*/ -70 h 4054751"/>
              <a:gd name="connsiteX1" fmla="*/ 1679638 w 4040992"/>
              <a:gd name="connsiteY1" fmla="*/ 208425 h 4054751"/>
              <a:gd name="connsiteX2" fmla="*/ 1575904 w 4040992"/>
              <a:gd name="connsiteY2" fmla="*/ 416940 h 4054751"/>
              <a:gd name="connsiteX3" fmla="*/ 1474709 w 4040992"/>
              <a:gd name="connsiteY3" fmla="*/ 452102 h 4054751"/>
              <a:gd name="connsiteX4" fmla="*/ 1289215 w 4040992"/>
              <a:gd name="connsiteY4" fmla="*/ 529824 h 4054751"/>
              <a:gd name="connsiteX5" fmla="*/ 1204935 w 4040992"/>
              <a:gd name="connsiteY5" fmla="*/ 572403 h 4054751"/>
              <a:gd name="connsiteX6" fmla="*/ 983258 w 4040992"/>
              <a:gd name="connsiteY6" fmla="*/ 496954 h 4054751"/>
              <a:gd name="connsiteX7" fmla="*/ 761599 w 4040992"/>
              <a:gd name="connsiteY7" fmla="*/ 421486 h 4054751"/>
              <a:gd name="connsiteX8" fmla="*/ 594762 w 4040992"/>
              <a:gd name="connsiteY8" fmla="*/ 589937 h 4054751"/>
              <a:gd name="connsiteX9" fmla="*/ 427944 w 4040992"/>
              <a:gd name="connsiteY9" fmla="*/ 758407 h 4054751"/>
              <a:gd name="connsiteX10" fmla="*/ 498588 w 4040992"/>
              <a:gd name="connsiteY10" fmla="*/ 977841 h 4054751"/>
              <a:gd name="connsiteX11" fmla="*/ 569250 w 4040992"/>
              <a:gd name="connsiteY11" fmla="*/ 1197274 h 4054751"/>
              <a:gd name="connsiteX12" fmla="*/ 526490 w 4040992"/>
              <a:gd name="connsiteY12" fmla="*/ 1287910 h 4054751"/>
              <a:gd name="connsiteX13" fmla="*/ 451455 w 4040992"/>
              <a:gd name="connsiteY13" fmla="*/ 1473951 h 4054751"/>
              <a:gd name="connsiteX14" fmla="*/ 419181 w 4040992"/>
              <a:gd name="connsiteY14" fmla="*/ 1569357 h 4054751"/>
              <a:gd name="connsiteX15" fmla="*/ 209564 w 4040992"/>
              <a:gd name="connsiteY15" fmla="*/ 1676857 h 4054751"/>
              <a:gd name="connsiteX16" fmla="*/ -52 w 4040992"/>
              <a:gd name="connsiteY16" fmla="*/ 1784356 h 4054751"/>
              <a:gd name="connsiteX17" fmla="*/ -52 w 4040992"/>
              <a:gd name="connsiteY17" fmla="*/ 2022666 h 4054751"/>
              <a:gd name="connsiteX18" fmla="*/ -52 w 4040992"/>
              <a:gd name="connsiteY18" fmla="*/ 2260957 h 4054751"/>
              <a:gd name="connsiteX19" fmla="*/ 207267 w 4040992"/>
              <a:gd name="connsiteY19" fmla="*/ 2365289 h 4054751"/>
              <a:gd name="connsiteX20" fmla="*/ 414567 w 4040992"/>
              <a:gd name="connsiteY20" fmla="*/ 2469639 h 4054751"/>
              <a:gd name="connsiteX21" fmla="*/ 449528 w 4040992"/>
              <a:gd name="connsiteY21" fmla="*/ 2571418 h 4054751"/>
              <a:gd name="connsiteX22" fmla="*/ 527157 w 4040992"/>
              <a:gd name="connsiteY22" fmla="*/ 2758634 h 4054751"/>
              <a:gd name="connsiteX23" fmla="*/ 569825 w 4040992"/>
              <a:gd name="connsiteY23" fmla="*/ 2844089 h 4054751"/>
              <a:gd name="connsiteX24" fmla="*/ 502553 w 4040992"/>
              <a:gd name="connsiteY24" fmla="*/ 3055826 h 4054751"/>
              <a:gd name="connsiteX25" fmla="*/ 431909 w 4040992"/>
              <a:gd name="connsiteY25" fmla="*/ 3278055 h 4054751"/>
              <a:gd name="connsiteX26" fmla="*/ 596041 w 4040992"/>
              <a:gd name="connsiteY26" fmla="*/ 3456382 h 4054751"/>
              <a:gd name="connsiteX27" fmla="*/ 763563 w 4040992"/>
              <a:gd name="connsiteY27" fmla="*/ 3624218 h 4054751"/>
              <a:gd name="connsiteX28" fmla="*/ 981739 w 4040992"/>
              <a:gd name="connsiteY28" fmla="*/ 3553204 h 4054751"/>
              <a:gd name="connsiteX29" fmla="*/ 1199915 w 4040992"/>
              <a:gd name="connsiteY29" fmla="*/ 3482190 h 4054751"/>
              <a:gd name="connsiteX30" fmla="*/ 1309002 w 4040992"/>
              <a:gd name="connsiteY30" fmla="*/ 3533675 h 4054751"/>
              <a:gd name="connsiteX31" fmla="*/ 1496775 w 4040992"/>
              <a:gd name="connsiteY31" fmla="*/ 3610951 h 4054751"/>
              <a:gd name="connsiteX32" fmla="*/ 1575441 w 4040992"/>
              <a:gd name="connsiteY32" fmla="*/ 3636740 h 4054751"/>
              <a:gd name="connsiteX33" fmla="*/ 1679415 w 4040992"/>
              <a:gd name="connsiteY33" fmla="*/ 3845702 h 4054751"/>
              <a:gd name="connsiteX34" fmla="*/ 1783371 w 4040992"/>
              <a:gd name="connsiteY34" fmla="*/ 4054682 h 4054751"/>
              <a:gd name="connsiteX35" fmla="*/ 2020444 w 4040992"/>
              <a:gd name="connsiteY35" fmla="*/ 4054682 h 4054751"/>
              <a:gd name="connsiteX36" fmla="*/ 2257518 w 4040992"/>
              <a:gd name="connsiteY36" fmla="*/ 4054682 h 4054751"/>
              <a:gd name="connsiteX37" fmla="*/ 2361251 w 4040992"/>
              <a:gd name="connsiteY37" fmla="*/ 3846167 h 4054751"/>
              <a:gd name="connsiteX38" fmla="*/ 2464985 w 4040992"/>
              <a:gd name="connsiteY38" fmla="*/ 3637654 h 4054751"/>
              <a:gd name="connsiteX39" fmla="*/ 2566180 w 4040992"/>
              <a:gd name="connsiteY39" fmla="*/ 3602491 h 4054751"/>
              <a:gd name="connsiteX40" fmla="*/ 2751674 w 4040992"/>
              <a:gd name="connsiteY40" fmla="*/ 3524769 h 4054751"/>
              <a:gd name="connsiteX41" fmla="*/ 2835954 w 4040992"/>
              <a:gd name="connsiteY41" fmla="*/ 3482190 h 4054751"/>
              <a:gd name="connsiteX42" fmla="*/ 3057965 w 4040992"/>
              <a:gd name="connsiteY42" fmla="*/ 3557769 h 4054751"/>
              <a:gd name="connsiteX43" fmla="*/ 3279994 w 4040992"/>
              <a:gd name="connsiteY43" fmla="*/ 3633349 h 4054751"/>
              <a:gd name="connsiteX44" fmla="*/ 3447183 w 4040992"/>
              <a:gd name="connsiteY44" fmla="*/ 3463537 h 4054751"/>
              <a:gd name="connsiteX45" fmla="*/ 3610018 w 4040992"/>
              <a:gd name="connsiteY45" fmla="*/ 3280645 h 4054751"/>
              <a:gd name="connsiteX46" fmla="*/ 3538336 w 4040992"/>
              <a:gd name="connsiteY46" fmla="*/ 3060671 h 4054751"/>
              <a:gd name="connsiteX47" fmla="*/ 3470990 w 4040992"/>
              <a:gd name="connsiteY47" fmla="*/ 2853778 h 4054751"/>
              <a:gd name="connsiteX48" fmla="*/ 3513695 w 4040992"/>
              <a:gd name="connsiteY48" fmla="*/ 2768249 h 4054751"/>
              <a:gd name="connsiteX49" fmla="*/ 3591361 w 4040992"/>
              <a:gd name="connsiteY49" fmla="*/ 2580958 h 4054751"/>
              <a:gd name="connsiteX50" fmla="*/ 3626322 w 4040992"/>
              <a:gd name="connsiteY50" fmla="*/ 2479180 h 4054751"/>
              <a:gd name="connsiteX51" fmla="*/ 3833622 w 4040992"/>
              <a:gd name="connsiteY51" fmla="*/ 2374829 h 4054751"/>
              <a:gd name="connsiteX52" fmla="*/ 4040941 w 4040992"/>
              <a:gd name="connsiteY52" fmla="*/ 2270498 h 4054751"/>
              <a:gd name="connsiteX53" fmla="*/ 4040941 w 4040992"/>
              <a:gd name="connsiteY53" fmla="*/ 2032076 h 4054751"/>
              <a:gd name="connsiteX54" fmla="*/ 4040941 w 4040992"/>
              <a:gd name="connsiteY54" fmla="*/ 1793636 h 4054751"/>
              <a:gd name="connsiteX55" fmla="*/ 3833622 w 4040992"/>
              <a:gd name="connsiteY55" fmla="*/ 1689304 h 4054751"/>
              <a:gd name="connsiteX56" fmla="*/ 3626322 w 4040992"/>
              <a:gd name="connsiteY56" fmla="*/ 1584954 h 4054751"/>
              <a:gd name="connsiteX57" fmla="*/ 3591361 w 4040992"/>
              <a:gd name="connsiteY57" fmla="*/ 1483194 h 4054751"/>
              <a:gd name="connsiteX58" fmla="*/ 3514066 w 4040992"/>
              <a:gd name="connsiteY58" fmla="*/ 1296630 h 4054751"/>
              <a:gd name="connsiteX59" fmla="*/ 3471732 w 4040992"/>
              <a:gd name="connsiteY59" fmla="*/ 1211846 h 4054751"/>
              <a:gd name="connsiteX60" fmla="*/ 3546766 w 4040992"/>
              <a:gd name="connsiteY60" fmla="*/ 988909 h 4054751"/>
              <a:gd name="connsiteX61" fmla="*/ 3621783 w 4040992"/>
              <a:gd name="connsiteY61" fmla="*/ 765972 h 4054751"/>
              <a:gd name="connsiteX62" fmla="*/ 3449555 w 4040992"/>
              <a:gd name="connsiteY62" fmla="*/ 593683 h 4054751"/>
              <a:gd name="connsiteX63" fmla="*/ 3277326 w 4040992"/>
              <a:gd name="connsiteY63" fmla="*/ 421393 h 4054751"/>
              <a:gd name="connsiteX64" fmla="*/ 3059150 w 4040992"/>
              <a:gd name="connsiteY64" fmla="*/ 496674 h 4054751"/>
              <a:gd name="connsiteX65" fmla="*/ 2840975 w 4040992"/>
              <a:gd name="connsiteY65" fmla="*/ 571956 h 4054751"/>
              <a:gd name="connsiteX66" fmla="*/ 2750859 w 4040992"/>
              <a:gd name="connsiteY66" fmla="*/ 529228 h 4054751"/>
              <a:gd name="connsiteX67" fmla="*/ 2565884 w 4040992"/>
              <a:gd name="connsiteY67" fmla="*/ 454040 h 4054751"/>
              <a:gd name="connsiteX68" fmla="*/ 2471025 w 4040992"/>
              <a:gd name="connsiteY68" fmla="*/ 421561 h 4054751"/>
              <a:gd name="connsiteX69" fmla="*/ 2364142 w 4040992"/>
              <a:gd name="connsiteY69" fmla="*/ 210736 h 4054751"/>
              <a:gd name="connsiteX70" fmla="*/ 2257240 w 4040992"/>
              <a:gd name="connsiteY70" fmla="*/ -70 h 4054751"/>
              <a:gd name="connsiteX71" fmla="*/ 2020315 w 4040992"/>
              <a:gd name="connsiteY71" fmla="*/ -70 h 4054751"/>
              <a:gd name="connsiteX72" fmla="*/ 2020444 w 4040992"/>
              <a:gd name="connsiteY72" fmla="*/ 1321991 h 4054751"/>
              <a:gd name="connsiteX73" fmla="*/ 2329014 w 4040992"/>
              <a:gd name="connsiteY73" fmla="*/ 1388124 h 4054751"/>
              <a:gd name="connsiteX74" fmla="*/ 2709506 w 4040992"/>
              <a:gd name="connsiteY74" fmla="*/ 1850805 h 4054751"/>
              <a:gd name="connsiteX75" fmla="*/ 2709506 w 4040992"/>
              <a:gd name="connsiteY75" fmla="*/ 2213347 h 4054751"/>
              <a:gd name="connsiteX76" fmla="*/ 2205420 w 4040992"/>
              <a:gd name="connsiteY76" fmla="*/ 2723620 h 4054751"/>
              <a:gd name="connsiteX77" fmla="*/ 1873413 w 4040992"/>
              <a:gd name="connsiteY77" fmla="*/ 2732434 h 4054751"/>
              <a:gd name="connsiteX78" fmla="*/ 1517766 w 4040992"/>
              <a:gd name="connsiteY78" fmla="*/ 2537653 h 4054751"/>
              <a:gd name="connsiteX79" fmla="*/ 1580573 w 4040992"/>
              <a:gd name="connsiteY79" fmla="*/ 1470336 h 4054751"/>
              <a:gd name="connsiteX80" fmla="*/ 2020444 w 4040992"/>
              <a:gd name="connsiteY80" fmla="*/ 1321991 h 4054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040992" h="4054751">
                <a:moveTo>
                  <a:pt x="1783371" y="-70"/>
                </a:moveTo>
                <a:lnTo>
                  <a:pt x="1679638" y="208425"/>
                </a:lnTo>
                <a:lnTo>
                  <a:pt x="1575904" y="416940"/>
                </a:lnTo>
                <a:lnTo>
                  <a:pt x="1474709" y="452102"/>
                </a:lnTo>
                <a:cubicBezTo>
                  <a:pt x="1419053" y="471438"/>
                  <a:pt x="1335577" y="506406"/>
                  <a:pt x="1289215" y="529824"/>
                </a:cubicBezTo>
                <a:lnTo>
                  <a:pt x="1204935" y="572403"/>
                </a:lnTo>
                <a:lnTo>
                  <a:pt x="983258" y="496954"/>
                </a:lnTo>
                <a:lnTo>
                  <a:pt x="761599" y="421486"/>
                </a:lnTo>
                <a:lnTo>
                  <a:pt x="594762" y="589937"/>
                </a:lnTo>
                <a:lnTo>
                  <a:pt x="427944" y="758407"/>
                </a:lnTo>
                <a:lnTo>
                  <a:pt x="498588" y="977841"/>
                </a:lnTo>
                <a:lnTo>
                  <a:pt x="569250" y="1197274"/>
                </a:lnTo>
                <a:lnTo>
                  <a:pt x="526490" y="1287910"/>
                </a:lnTo>
                <a:cubicBezTo>
                  <a:pt x="502973" y="1337760"/>
                  <a:pt x="469208" y="1421478"/>
                  <a:pt x="451455" y="1473951"/>
                </a:cubicBezTo>
                <a:lnTo>
                  <a:pt x="419181" y="1569357"/>
                </a:lnTo>
                <a:lnTo>
                  <a:pt x="209564" y="1676857"/>
                </a:lnTo>
                <a:lnTo>
                  <a:pt x="-52" y="1784356"/>
                </a:lnTo>
                <a:lnTo>
                  <a:pt x="-52" y="2022666"/>
                </a:lnTo>
                <a:lnTo>
                  <a:pt x="-52" y="2260957"/>
                </a:lnTo>
                <a:lnTo>
                  <a:pt x="207267" y="2365289"/>
                </a:lnTo>
                <a:lnTo>
                  <a:pt x="414567" y="2469639"/>
                </a:lnTo>
                <a:lnTo>
                  <a:pt x="449528" y="2571418"/>
                </a:lnTo>
                <a:cubicBezTo>
                  <a:pt x="468753" y="2627394"/>
                  <a:pt x="503688" y="2711635"/>
                  <a:pt x="527157" y="2758634"/>
                </a:cubicBezTo>
                <a:lnTo>
                  <a:pt x="569825" y="2844089"/>
                </a:lnTo>
                <a:lnTo>
                  <a:pt x="502553" y="3055826"/>
                </a:lnTo>
                <a:cubicBezTo>
                  <a:pt x="465557" y="3172286"/>
                  <a:pt x="433777" y="3272286"/>
                  <a:pt x="431909" y="3278055"/>
                </a:cubicBezTo>
                <a:cubicBezTo>
                  <a:pt x="430041" y="3283824"/>
                  <a:pt x="503900" y="3364076"/>
                  <a:pt x="596041" y="3456382"/>
                </a:cubicBezTo>
                <a:lnTo>
                  <a:pt x="763563" y="3624218"/>
                </a:lnTo>
                <a:lnTo>
                  <a:pt x="981739" y="3553204"/>
                </a:lnTo>
                <a:lnTo>
                  <a:pt x="1199915" y="3482190"/>
                </a:lnTo>
                <a:lnTo>
                  <a:pt x="1309002" y="3533675"/>
                </a:lnTo>
                <a:cubicBezTo>
                  <a:pt x="1369001" y="3561993"/>
                  <a:pt x="1453503" y="3596768"/>
                  <a:pt x="1496775" y="3610951"/>
                </a:cubicBezTo>
                <a:lnTo>
                  <a:pt x="1575441" y="3636740"/>
                </a:lnTo>
                <a:lnTo>
                  <a:pt x="1679415" y="3845702"/>
                </a:lnTo>
                <a:lnTo>
                  <a:pt x="1783371" y="4054682"/>
                </a:lnTo>
                <a:lnTo>
                  <a:pt x="2020444" y="4054682"/>
                </a:lnTo>
                <a:lnTo>
                  <a:pt x="2257518" y="4054682"/>
                </a:lnTo>
                <a:lnTo>
                  <a:pt x="2361251" y="3846167"/>
                </a:lnTo>
                <a:lnTo>
                  <a:pt x="2464985" y="3637654"/>
                </a:lnTo>
                <a:lnTo>
                  <a:pt x="2566180" y="3602491"/>
                </a:lnTo>
                <a:cubicBezTo>
                  <a:pt x="2621836" y="3583155"/>
                  <a:pt x="2705313" y="3548187"/>
                  <a:pt x="2751674" y="3524769"/>
                </a:cubicBezTo>
                <a:lnTo>
                  <a:pt x="2835954" y="3482190"/>
                </a:lnTo>
                <a:lnTo>
                  <a:pt x="3057965" y="3557769"/>
                </a:lnTo>
                <a:lnTo>
                  <a:pt x="3279994" y="3633349"/>
                </a:lnTo>
                <a:lnTo>
                  <a:pt x="3447183" y="3463537"/>
                </a:lnTo>
                <a:cubicBezTo>
                  <a:pt x="3544761" y="3364432"/>
                  <a:pt x="3612553" y="3288279"/>
                  <a:pt x="3610018" y="3280645"/>
                </a:cubicBezTo>
                <a:cubicBezTo>
                  <a:pt x="3607630" y="3273452"/>
                  <a:pt x="3575375" y="3174464"/>
                  <a:pt x="3538336" y="3060671"/>
                </a:cubicBezTo>
                <a:lnTo>
                  <a:pt x="3470990" y="2853778"/>
                </a:lnTo>
                <a:lnTo>
                  <a:pt x="3513695" y="2768249"/>
                </a:lnTo>
                <a:cubicBezTo>
                  <a:pt x="3537185" y="2721208"/>
                  <a:pt x="3572136" y="2636935"/>
                  <a:pt x="3591361" y="2580958"/>
                </a:cubicBezTo>
                <a:lnTo>
                  <a:pt x="3626322" y="2479180"/>
                </a:lnTo>
                <a:lnTo>
                  <a:pt x="3833622" y="2374829"/>
                </a:lnTo>
                <a:lnTo>
                  <a:pt x="4040941" y="2270498"/>
                </a:lnTo>
                <a:lnTo>
                  <a:pt x="4040941" y="2032076"/>
                </a:lnTo>
                <a:lnTo>
                  <a:pt x="4040941" y="1793636"/>
                </a:lnTo>
                <a:lnTo>
                  <a:pt x="3833622" y="1689304"/>
                </a:lnTo>
                <a:lnTo>
                  <a:pt x="3626322" y="1584954"/>
                </a:lnTo>
                <a:lnTo>
                  <a:pt x="3591361" y="1483194"/>
                </a:lnTo>
                <a:cubicBezTo>
                  <a:pt x="3572136" y="1427217"/>
                  <a:pt x="3537350" y="1343259"/>
                  <a:pt x="3514066" y="1296630"/>
                </a:cubicBezTo>
                <a:lnTo>
                  <a:pt x="3471732" y="1211846"/>
                </a:lnTo>
                <a:lnTo>
                  <a:pt x="3546766" y="988909"/>
                </a:lnTo>
                <a:lnTo>
                  <a:pt x="3621783" y="765972"/>
                </a:lnTo>
                <a:lnTo>
                  <a:pt x="3449555" y="593683"/>
                </a:lnTo>
                <a:lnTo>
                  <a:pt x="3277326" y="421393"/>
                </a:lnTo>
                <a:lnTo>
                  <a:pt x="3059150" y="496674"/>
                </a:lnTo>
                <a:lnTo>
                  <a:pt x="2840975" y="571956"/>
                </a:lnTo>
                <a:lnTo>
                  <a:pt x="2750859" y="529228"/>
                </a:lnTo>
                <a:cubicBezTo>
                  <a:pt x="2701295" y="505727"/>
                  <a:pt x="2618057" y="471895"/>
                  <a:pt x="2565884" y="454040"/>
                </a:cubicBezTo>
                <a:lnTo>
                  <a:pt x="2471025" y="421561"/>
                </a:lnTo>
                <a:lnTo>
                  <a:pt x="2364142" y="210736"/>
                </a:lnTo>
                <a:lnTo>
                  <a:pt x="2257240" y="-70"/>
                </a:lnTo>
                <a:lnTo>
                  <a:pt x="2020315" y="-70"/>
                </a:lnTo>
                <a:close/>
                <a:moveTo>
                  <a:pt x="2020444" y="1321991"/>
                </a:moveTo>
                <a:cubicBezTo>
                  <a:pt x="2154608" y="1321991"/>
                  <a:pt x="2221015" y="1336224"/>
                  <a:pt x="2329014" y="1388124"/>
                </a:cubicBezTo>
                <a:cubicBezTo>
                  <a:pt x="2512242" y="1476175"/>
                  <a:pt x="2654356" y="1648990"/>
                  <a:pt x="2709506" y="1850805"/>
                </a:cubicBezTo>
                <a:cubicBezTo>
                  <a:pt x="2732927" y="1936513"/>
                  <a:pt x="2732927" y="2127640"/>
                  <a:pt x="2709506" y="2213347"/>
                </a:cubicBezTo>
                <a:cubicBezTo>
                  <a:pt x="2642083" y="2460071"/>
                  <a:pt x="2447166" y="2657383"/>
                  <a:pt x="2205420" y="2723620"/>
                </a:cubicBezTo>
                <a:cubicBezTo>
                  <a:pt x="2122572" y="2746320"/>
                  <a:pt x="1955248" y="2750756"/>
                  <a:pt x="1873413" y="2732434"/>
                </a:cubicBezTo>
                <a:cubicBezTo>
                  <a:pt x="1737461" y="2701995"/>
                  <a:pt x="1613872" y="2634312"/>
                  <a:pt x="1517766" y="2537653"/>
                </a:cubicBezTo>
                <a:cubicBezTo>
                  <a:pt x="1218474" y="2236635"/>
                  <a:pt x="1248390" y="1728257"/>
                  <a:pt x="1580573" y="1470336"/>
                </a:cubicBezTo>
                <a:cubicBezTo>
                  <a:pt x="1716937" y="1364458"/>
                  <a:pt x="1842874" y="1321991"/>
                  <a:pt x="2020444" y="1321991"/>
                </a:cubicBezTo>
                <a:close/>
              </a:path>
            </a:pathLst>
          </a:custGeom>
          <a:ln w="9478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 useBgFill="1">
        <p:nvSpPr>
          <p:cNvPr id="24" name="Graphic 22">
            <a:extLst>
              <a:ext uri="{FF2B5EF4-FFF2-40B4-BE49-F238E27FC236}">
                <a16:creationId xmlns:a16="http://schemas.microsoft.com/office/drawing/2014/main" id="{480C9633-F820-3D45-9499-D282F58F0A66}"/>
              </a:ext>
            </a:extLst>
          </p:cNvPr>
          <p:cNvSpPr/>
          <p:nvPr/>
        </p:nvSpPr>
        <p:spPr>
          <a:xfrm>
            <a:off x="202281" y="616947"/>
            <a:ext cx="3095840" cy="3106380"/>
          </a:xfrm>
          <a:custGeom>
            <a:avLst/>
            <a:gdLst>
              <a:gd name="connsiteX0" fmla="*/ 1783371 w 4040992"/>
              <a:gd name="connsiteY0" fmla="*/ -70 h 4054751"/>
              <a:gd name="connsiteX1" fmla="*/ 1679638 w 4040992"/>
              <a:gd name="connsiteY1" fmla="*/ 208425 h 4054751"/>
              <a:gd name="connsiteX2" fmla="*/ 1575904 w 4040992"/>
              <a:gd name="connsiteY2" fmla="*/ 416940 h 4054751"/>
              <a:gd name="connsiteX3" fmla="*/ 1474709 w 4040992"/>
              <a:gd name="connsiteY3" fmla="*/ 452102 h 4054751"/>
              <a:gd name="connsiteX4" fmla="*/ 1289215 w 4040992"/>
              <a:gd name="connsiteY4" fmla="*/ 529824 h 4054751"/>
              <a:gd name="connsiteX5" fmla="*/ 1204935 w 4040992"/>
              <a:gd name="connsiteY5" fmla="*/ 572403 h 4054751"/>
              <a:gd name="connsiteX6" fmla="*/ 983258 w 4040992"/>
              <a:gd name="connsiteY6" fmla="*/ 496954 h 4054751"/>
              <a:gd name="connsiteX7" fmla="*/ 761599 w 4040992"/>
              <a:gd name="connsiteY7" fmla="*/ 421486 h 4054751"/>
              <a:gd name="connsiteX8" fmla="*/ 594762 w 4040992"/>
              <a:gd name="connsiteY8" fmla="*/ 589937 h 4054751"/>
              <a:gd name="connsiteX9" fmla="*/ 427944 w 4040992"/>
              <a:gd name="connsiteY9" fmla="*/ 758407 h 4054751"/>
              <a:gd name="connsiteX10" fmla="*/ 498588 w 4040992"/>
              <a:gd name="connsiteY10" fmla="*/ 977841 h 4054751"/>
              <a:gd name="connsiteX11" fmla="*/ 569250 w 4040992"/>
              <a:gd name="connsiteY11" fmla="*/ 1197274 h 4054751"/>
              <a:gd name="connsiteX12" fmla="*/ 526490 w 4040992"/>
              <a:gd name="connsiteY12" fmla="*/ 1287910 h 4054751"/>
              <a:gd name="connsiteX13" fmla="*/ 451455 w 4040992"/>
              <a:gd name="connsiteY13" fmla="*/ 1473951 h 4054751"/>
              <a:gd name="connsiteX14" fmla="*/ 419181 w 4040992"/>
              <a:gd name="connsiteY14" fmla="*/ 1569357 h 4054751"/>
              <a:gd name="connsiteX15" fmla="*/ 209564 w 4040992"/>
              <a:gd name="connsiteY15" fmla="*/ 1676857 h 4054751"/>
              <a:gd name="connsiteX16" fmla="*/ -52 w 4040992"/>
              <a:gd name="connsiteY16" fmla="*/ 1784356 h 4054751"/>
              <a:gd name="connsiteX17" fmla="*/ -52 w 4040992"/>
              <a:gd name="connsiteY17" fmla="*/ 2022666 h 4054751"/>
              <a:gd name="connsiteX18" fmla="*/ -52 w 4040992"/>
              <a:gd name="connsiteY18" fmla="*/ 2260957 h 4054751"/>
              <a:gd name="connsiteX19" fmla="*/ 207267 w 4040992"/>
              <a:gd name="connsiteY19" fmla="*/ 2365289 h 4054751"/>
              <a:gd name="connsiteX20" fmla="*/ 414567 w 4040992"/>
              <a:gd name="connsiteY20" fmla="*/ 2469639 h 4054751"/>
              <a:gd name="connsiteX21" fmla="*/ 449528 w 4040992"/>
              <a:gd name="connsiteY21" fmla="*/ 2571418 h 4054751"/>
              <a:gd name="connsiteX22" fmla="*/ 527157 w 4040992"/>
              <a:gd name="connsiteY22" fmla="*/ 2758634 h 4054751"/>
              <a:gd name="connsiteX23" fmla="*/ 569825 w 4040992"/>
              <a:gd name="connsiteY23" fmla="*/ 2844089 h 4054751"/>
              <a:gd name="connsiteX24" fmla="*/ 502553 w 4040992"/>
              <a:gd name="connsiteY24" fmla="*/ 3055826 h 4054751"/>
              <a:gd name="connsiteX25" fmla="*/ 431909 w 4040992"/>
              <a:gd name="connsiteY25" fmla="*/ 3278055 h 4054751"/>
              <a:gd name="connsiteX26" fmla="*/ 596041 w 4040992"/>
              <a:gd name="connsiteY26" fmla="*/ 3456382 h 4054751"/>
              <a:gd name="connsiteX27" fmla="*/ 763563 w 4040992"/>
              <a:gd name="connsiteY27" fmla="*/ 3624218 h 4054751"/>
              <a:gd name="connsiteX28" fmla="*/ 981739 w 4040992"/>
              <a:gd name="connsiteY28" fmla="*/ 3553204 h 4054751"/>
              <a:gd name="connsiteX29" fmla="*/ 1199915 w 4040992"/>
              <a:gd name="connsiteY29" fmla="*/ 3482190 h 4054751"/>
              <a:gd name="connsiteX30" fmla="*/ 1309002 w 4040992"/>
              <a:gd name="connsiteY30" fmla="*/ 3533675 h 4054751"/>
              <a:gd name="connsiteX31" fmla="*/ 1496775 w 4040992"/>
              <a:gd name="connsiteY31" fmla="*/ 3610951 h 4054751"/>
              <a:gd name="connsiteX32" fmla="*/ 1575441 w 4040992"/>
              <a:gd name="connsiteY32" fmla="*/ 3636740 h 4054751"/>
              <a:gd name="connsiteX33" fmla="*/ 1679415 w 4040992"/>
              <a:gd name="connsiteY33" fmla="*/ 3845702 h 4054751"/>
              <a:gd name="connsiteX34" fmla="*/ 1783371 w 4040992"/>
              <a:gd name="connsiteY34" fmla="*/ 4054682 h 4054751"/>
              <a:gd name="connsiteX35" fmla="*/ 2020444 w 4040992"/>
              <a:gd name="connsiteY35" fmla="*/ 4054682 h 4054751"/>
              <a:gd name="connsiteX36" fmla="*/ 2257518 w 4040992"/>
              <a:gd name="connsiteY36" fmla="*/ 4054682 h 4054751"/>
              <a:gd name="connsiteX37" fmla="*/ 2361251 w 4040992"/>
              <a:gd name="connsiteY37" fmla="*/ 3846167 h 4054751"/>
              <a:gd name="connsiteX38" fmla="*/ 2464985 w 4040992"/>
              <a:gd name="connsiteY38" fmla="*/ 3637654 h 4054751"/>
              <a:gd name="connsiteX39" fmla="*/ 2566180 w 4040992"/>
              <a:gd name="connsiteY39" fmla="*/ 3602491 h 4054751"/>
              <a:gd name="connsiteX40" fmla="*/ 2751674 w 4040992"/>
              <a:gd name="connsiteY40" fmla="*/ 3524769 h 4054751"/>
              <a:gd name="connsiteX41" fmla="*/ 2835954 w 4040992"/>
              <a:gd name="connsiteY41" fmla="*/ 3482190 h 4054751"/>
              <a:gd name="connsiteX42" fmla="*/ 3057965 w 4040992"/>
              <a:gd name="connsiteY42" fmla="*/ 3557769 h 4054751"/>
              <a:gd name="connsiteX43" fmla="*/ 3279994 w 4040992"/>
              <a:gd name="connsiteY43" fmla="*/ 3633349 h 4054751"/>
              <a:gd name="connsiteX44" fmla="*/ 3447183 w 4040992"/>
              <a:gd name="connsiteY44" fmla="*/ 3463537 h 4054751"/>
              <a:gd name="connsiteX45" fmla="*/ 3610018 w 4040992"/>
              <a:gd name="connsiteY45" fmla="*/ 3280645 h 4054751"/>
              <a:gd name="connsiteX46" fmla="*/ 3538336 w 4040992"/>
              <a:gd name="connsiteY46" fmla="*/ 3060671 h 4054751"/>
              <a:gd name="connsiteX47" fmla="*/ 3470990 w 4040992"/>
              <a:gd name="connsiteY47" fmla="*/ 2853778 h 4054751"/>
              <a:gd name="connsiteX48" fmla="*/ 3513695 w 4040992"/>
              <a:gd name="connsiteY48" fmla="*/ 2768249 h 4054751"/>
              <a:gd name="connsiteX49" fmla="*/ 3591361 w 4040992"/>
              <a:gd name="connsiteY49" fmla="*/ 2580958 h 4054751"/>
              <a:gd name="connsiteX50" fmla="*/ 3626322 w 4040992"/>
              <a:gd name="connsiteY50" fmla="*/ 2479180 h 4054751"/>
              <a:gd name="connsiteX51" fmla="*/ 3833622 w 4040992"/>
              <a:gd name="connsiteY51" fmla="*/ 2374829 h 4054751"/>
              <a:gd name="connsiteX52" fmla="*/ 4040941 w 4040992"/>
              <a:gd name="connsiteY52" fmla="*/ 2270498 h 4054751"/>
              <a:gd name="connsiteX53" fmla="*/ 4040941 w 4040992"/>
              <a:gd name="connsiteY53" fmla="*/ 2032076 h 4054751"/>
              <a:gd name="connsiteX54" fmla="*/ 4040941 w 4040992"/>
              <a:gd name="connsiteY54" fmla="*/ 1793636 h 4054751"/>
              <a:gd name="connsiteX55" fmla="*/ 3833622 w 4040992"/>
              <a:gd name="connsiteY55" fmla="*/ 1689304 h 4054751"/>
              <a:gd name="connsiteX56" fmla="*/ 3626322 w 4040992"/>
              <a:gd name="connsiteY56" fmla="*/ 1584954 h 4054751"/>
              <a:gd name="connsiteX57" fmla="*/ 3591361 w 4040992"/>
              <a:gd name="connsiteY57" fmla="*/ 1483194 h 4054751"/>
              <a:gd name="connsiteX58" fmla="*/ 3514066 w 4040992"/>
              <a:gd name="connsiteY58" fmla="*/ 1296630 h 4054751"/>
              <a:gd name="connsiteX59" fmla="*/ 3471732 w 4040992"/>
              <a:gd name="connsiteY59" fmla="*/ 1211846 h 4054751"/>
              <a:gd name="connsiteX60" fmla="*/ 3546766 w 4040992"/>
              <a:gd name="connsiteY60" fmla="*/ 988909 h 4054751"/>
              <a:gd name="connsiteX61" fmla="*/ 3621783 w 4040992"/>
              <a:gd name="connsiteY61" fmla="*/ 765972 h 4054751"/>
              <a:gd name="connsiteX62" fmla="*/ 3449555 w 4040992"/>
              <a:gd name="connsiteY62" fmla="*/ 593683 h 4054751"/>
              <a:gd name="connsiteX63" fmla="*/ 3277326 w 4040992"/>
              <a:gd name="connsiteY63" fmla="*/ 421393 h 4054751"/>
              <a:gd name="connsiteX64" fmla="*/ 3059150 w 4040992"/>
              <a:gd name="connsiteY64" fmla="*/ 496674 h 4054751"/>
              <a:gd name="connsiteX65" fmla="*/ 2840975 w 4040992"/>
              <a:gd name="connsiteY65" fmla="*/ 571956 h 4054751"/>
              <a:gd name="connsiteX66" fmla="*/ 2750859 w 4040992"/>
              <a:gd name="connsiteY66" fmla="*/ 529228 h 4054751"/>
              <a:gd name="connsiteX67" fmla="*/ 2565884 w 4040992"/>
              <a:gd name="connsiteY67" fmla="*/ 454040 h 4054751"/>
              <a:gd name="connsiteX68" fmla="*/ 2471025 w 4040992"/>
              <a:gd name="connsiteY68" fmla="*/ 421561 h 4054751"/>
              <a:gd name="connsiteX69" fmla="*/ 2364142 w 4040992"/>
              <a:gd name="connsiteY69" fmla="*/ 210736 h 4054751"/>
              <a:gd name="connsiteX70" fmla="*/ 2257240 w 4040992"/>
              <a:gd name="connsiteY70" fmla="*/ -70 h 4054751"/>
              <a:gd name="connsiteX71" fmla="*/ 2020315 w 4040992"/>
              <a:gd name="connsiteY71" fmla="*/ -70 h 4054751"/>
              <a:gd name="connsiteX72" fmla="*/ 2020444 w 4040992"/>
              <a:gd name="connsiteY72" fmla="*/ 1321991 h 4054751"/>
              <a:gd name="connsiteX73" fmla="*/ 2329014 w 4040992"/>
              <a:gd name="connsiteY73" fmla="*/ 1388124 h 4054751"/>
              <a:gd name="connsiteX74" fmla="*/ 2709506 w 4040992"/>
              <a:gd name="connsiteY74" fmla="*/ 1850805 h 4054751"/>
              <a:gd name="connsiteX75" fmla="*/ 2709506 w 4040992"/>
              <a:gd name="connsiteY75" fmla="*/ 2213347 h 4054751"/>
              <a:gd name="connsiteX76" fmla="*/ 2205420 w 4040992"/>
              <a:gd name="connsiteY76" fmla="*/ 2723620 h 4054751"/>
              <a:gd name="connsiteX77" fmla="*/ 1873413 w 4040992"/>
              <a:gd name="connsiteY77" fmla="*/ 2732434 h 4054751"/>
              <a:gd name="connsiteX78" fmla="*/ 1517766 w 4040992"/>
              <a:gd name="connsiteY78" fmla="*/ 2537653 h 4054751"/>
              <a:gd name="connsiteX79" fmla="*/ 1580573 w 4040992"/>
              <a:gd name="connsiteY79" fmla="*/ 1470336 h 4054751"/>
              <a:gd name="connsiteX80" fmla="*/ 2020444 w 4040992"/>
              <a:gd name="connsiteY80" fmla="*/ 1321991 h 4054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040992" h="4054751">
                <a:moveTo>
                  <a:pt x="1783371" y="-70"/>
                </a:moveTo>
                <a:lnTo>
                  <a:pt x="1679638" y="208425"/>
                </a:lnTo>
                <a:lnTo>
                  <a:pt x="1575904" y="416940"/>
                </a:lnTo>
                <a:lnTo>
                  <a:pt x="1474709" y="452102"/>
                </a:lnTo>
                <a:cubicBezTo>
                  <a:pt x="1419053" y="471438"/>
                  <a:pt x="1335577" y="506406"/>
                  <a:pt x="1289215" y="529824"/>
                </a:cubicBezTo>
                <a:lnTo>
                  <a:pt x="1204935" y="572403"/>
                </a:lnTo>
                <a:lnTo>
                  <a:pt x="983258" y="496954"/>
                </a:lnTo>
                <a:lnTo>
                  <a:pt x="761599" y="421486"/>
                </a:lnTo>
                <a:lnTo>
                  <a:pt x="594762" y="589937"/>
                </a:lnTo>
                <a:lnTo>
                  <a:pt x="427944" y="758407"/>
                </a:lnTo>
                <a:lnTo>
                  <a:pt x="498588" y="977841"/>
                </a:lnTo>
                <a:lnTo>
                  <a:pt x="569250" y="1197274"/>
                </a:lnTo>
                <a:lnTo>
                  <a:pt x="526490" y="1287910"/>
                </a:lnTo>
                <a:cubicBezTo>
                  <a:pt x="502973" y="1337760"/>
                  <a:pt x="469208" y="1421478"/>
                  <a:pt x="451455" y="1473951"/>
                </a:cubicBezTo>
                <a:lnTo>
                  <a:pt x="419181" y="1569357"/>
                </a:lnTo>
                <a:lnTo>
                  <a:pt x="209564" y="1676857"/>
                </a:lnTo>
                <a:lnTo>
                  <a:pt x="-52" y="1784356"/>
                </a:lnTo>
                <a:lnTo>
                  <a:pt x="-52" y="2022666"/>
                </a:lnTo>
                <a:lnTo>
                  <a:pt x="-52" y="2260957"/>
                </a:lnTo>
                <a:lnTo>
                  <a:pt x="207267" y="2365289"/>
                </a:lnTo>
                <a:lnTo>
                  <a:pt x="414567" y="2469639"/>
                </a:lnTo>
                <a:lnTo>
                  <a:pt x="449528" y="2571418"/>
                </a:lnTo>
                <a:cubicBezTo>
                  <a:pt x="468753" y="2627394"/>
                  <a:pt x="503688" y="2711635"/>
                  <a:pt x="527157" y="2758634"/>
                </a:cubicBezTo>
                <a:lnTo>
                  <a:pt x="569825" y="2844089"/>
                </a:lnTo>
                <a:lnTo>
                  <a:pt x="502553" y="3055826"/>
                </a:lnTo>
                <a:cubicBezTo>
                  <a:pt x="465557" y="3172286"/>
                  <a:pt x="433777" y="3272286"/>
                  <a:pt x="431909" y="3278055"/>
                </a:cubicBezTo>
                <a:cubicBezTo>
                  <a:pt x="430041" y="3283824"/>
                  <a:pt x="503900" y="3364076"/>
                  <a:pt x="596041" y="3456382"/>
                </a:cubicBezTo>
                <a:lnTo>
                  <a:pt x="763563" y="3624218"/>
                </a:lnTo>
                <a:lnTo>
                  <a:pt x="981739" y="3553204"/>
                </a:lnTo>
                <a:lnTo>
                  <a:pt x="1199915" y="3482190"/>
                </a:lnTo>
                <a:lnTo>
                  <a:pt x="1309002" y="3533675"/>
                </a:lnTo>
                <a:cubicBezTo>
                  <a:pt x="1369001" y="3561993"/>
                  <a:pt x="1453503" y="3596768"/>
                  <a:pt x="1496775" y="3610951"/>
                </a:cubicBezTo>
                <a:lnTo>
                  <a:pt x="1575441" y="3636740"/>
                </a:lnTo>
                <a:lnTo>
                  <a:pt x="1679415" y="3845702"/>
                </a:lnTo>
                <a:lnTo>
                  <a:pt x="1783371" y="4054682"/>
                </a:lnTo>
                <a:lnTo>
                  <a:pt x="2020444" y="4054682"/>
                </a:lnTo>
                <a:lnTo>
                  <a:pt x="2257518" y="4054682"/>
                </a:lnTo>
                <a:lnTo>
                  <a:pt x="2361251" y="3846167"/>
                </a:lnTo>
                <a:lnTo>
                  <a:pt x="2464985" y="3637654"/>
                </a:lnTo>
                <a:lnTo>
                  <a:pt x="2566180" y="3602491"/>
                </a:lnTo>
                <a:cubicBezTo>
                  <a:pt x="2621836" y="3583155"/>
                  <a:pt x="2705313" y="3548187"/>
                  <a:pt x="2751674" y="3524769"/>
                </a:cubicBezTo>
                <a:lnTo>
                  <a:pt x="2835954" y="3482190"/>
                </a:lnTo>
                <a:lnTo>
                  <a:pt x="3057965" y="3557769"/>
                </a:lnTo>
                <a:lnTo>
                  <a:pt x="3279994" y="3633349"/>
                </a:lnTo>
                <a:lnTo>
                  <a:pt x="3447183" y="3463537"/>
                </a:lnTo>
                <a:cubicBezTo>
                  <a:pt x="3544761" y="3364432"/>
                  <a:pt x="3612553" y="3288279"/>
                  <a:pt x="3610018" y="3280645"/>
                </a:cubicBezTo>
                <a:cubicBezTo>
                  <a:pt x="3607630" y="3273452"/>
                  <a:pt x="3575375" y="3174464"/>
                  <a:pt x="3538336" y="3060671"/>
                </a:cubicBezTo>
                <a:lnTo>
                  <a:pt x="3470990" y="2853778"/>
                </a:lnTo>
                <a:lnTo>
                  <a:pt x="3513695" y="2768249"/>
                </a:lnTo>
                <a:cubicBezTo>
                  <a:pt x="3537185" y="2721208"/>
                  <a:pt x="3572136" y="2636935"/>
                  <a:pt x="3591361" y="2580958"/>
                </a:cubicBezTo>
                <a:lnTo>
                  <a:pt x="3626322" y="2479180"/>
                </a:lnTo>
                <a:lnTo>
                  <a:pt x="3833622" y="2374829"/>
                </a:lnTo>
                <a:lnTo>
                  <a:pt x="4040941" y="2270498"/>
                </a:lnTo>
                <a:lnTo>
                  <a:pt x="4040941" y="2032076"/>
                </a:lnTo>
                <a:lnTo>
                  <a:pt x="4040941" y="1793636"/>
                </a:lnTo>
                <a:lnTo>
                  <a:pt x="3833622" y="1689304"/>
                </a:lnTo>
                <a:lnTo>
                  <a:pt x="3626322" y="1584954"/>
                </a:lnTo>
                <a:lnTo>
                  <a:pt x="3591361" y="1483194"/>
                </a:lnTo>
                <a:cubicBezTo>
                  <a:pt x="3572136" y="1427217"/>
                  <a:pt x="3537350" y="1343259"/>
                  <a:pt x="3514066" y="1296630"/>
                </a:cubicBezTo>
                <a:lnTo>
                  <a:pt x="3471732" y="1211846"/>
                </a:lnTo>
                <a:lnTo>
                  <a:pt x="3546766" y="988909"/>
                </a:lnTo>
                <a:lnTo>
                  <a:pt x="3621783" y="765972"/>
                </a:lnTo>
                <a:lnTo>
                  <a:pt x="3449555" y="593683"/>
                </a:lnTo>
                <a:lnTo>
                  <a:pt x="3277326" y="421393"/>
                </a:lnTo>
                <a:lnTo>
                  <a:pt x="3059150" y="496674"/>
                </a:lnTo>
                <a:lnTo>
                  <a:pt x="2840975" y="571956"/>
                </a:lnTo>
                <a:lnTo>
                  <a:pt x="2750859" y="529228"/>
                </a:lnTo>
                <a:cubicBezTo>
                  <a:pt x="2701295" y="505727"/>
                  <a:pt x="2618057" y="471895"/>
                  <a:pt x="2565884" y="454040"/>
                </a:cubicBezTo>
                <a:lnTo>
                  <a:pt x="2471025" y="421561"/>
                </a:lnTo>
                <a:lnTo>
                  <a:pt x="2364142" y="210736"/>
                </a:lnTo>
                <a:lnTo>
                  <a:pt x="2257240" y="-70"/>
                </a:lnTo>
                <a:lnTo>
                  <a:pt x="2020315" y="-70"/>
                </a:lnTo>
                <a:close/>
                <a:moveTo>
                  <a:pt x="2020444" y="1321991"/>
                </a:moveTo>
                <a:cubicBezTo>
                  <a:pt x="2154608" y="1321991"/>
                  <a:pt x="2221015" y="1336224"/>
                  <a:pt x="2329014" y="1388124"/>
                </a:cubicBezTo>
                <a:cubicBezTo>
                  <a:pt x="2512242" y="1476175"/>
                  <a:pt x="2654356" y="1648990"/>
                  <a:pt x="2709506" y="1850805"/>
                </a:cubicBezTo>
                <a:cubicBezTo>
                  <a:pt x="2732927" y="1936513"/>
                  <a:pt x="2732927" y="2127640"/>
                  <a:pt x="2709506" y="2213347"/>
                </a:cubicBezTo>
                <a:cubicBezTo>
                  <a:pt x="2642083" y="2460071"/>
                  <a:pt x="2447166" y="2657383"/>
                  <a:pt x="2205420" y="2723620"/>
                </a:cubicBezTo>
                <a:cubicBezTo>
                  <a:pt x="2122572" y="2746320"/>
                  <a:pt x="1955248" y="2750756"/>
                  <a:pt x="1873413" y="2732434"/>
                </a:cubicBezTo>
                <a:cubicBezTo>
                  <a:pt x="1737461" y="2701995"/>
                  <a:pt x="1613872" y="2634312"/>
                  <a:pt x="1517766" y="2537653"/>
                </a:cubicBezTo>
                <a:cubicBezTo>
                  <a:pt x="1218474" y="2236635"/>
                  <a:pt x="1248390" y="1728257"/>
                  <a:pt x="1580573" y="1470336"/>
                </a:cubicBezTo>
                <a:cubicBezTo>
                  <a:pt x="1716937" y="1364458"/>
                  <a:pt x="1842874" y="1321991"/>
                  <a:pt x="2020444" y="1321991"/>
                </a:cubicBezTo>
                <a:close/>
              </a:path>
            </a:pathLst>
          </a:custGeom>
          <a:ln w="9478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1368362" y="2094650"/>
            <a:ext cx="451918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FUTURE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D1D594-5228-7E40-8C11-673A42AE8EE2}"/>
              </a:ext>
            </a:extLst>
          </p:cNvPr>
          <p:cNvSpPr/>
          <p:nvPr/>
        </p:nvSpPr>
        <p:spPr>
          <a:xfrm>
            <a:off x="6144603" y="2079415"/>
            <a:ext cx="54825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CHANGES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13" name="Graphic 12" descr="Gears with solid fill">
            <a:extLst>
              <a:ext uri="{FF2B5EF4-FFF2-40B4-BE49-F238E27FC236}">
                <a16:creationId xmlns:a16="http://schemas.microsoft.com/office/drawing/2014/main" id="{A756BC14-D990-AE45-A8C6-1B6F0B9533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33277" y="518181"/>
            <a:ext cx="1765962" cy="1765962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181EAB-79E7-5F84-2558-AC35CA8A3E03}"/>
              </a:ext>
            </a:extLst>
          </p:cNvPr>
          <p:cNvSpPr/>
          <p:nvPr/>
        </p:nvSpPr>
        <p:spPr>
          <a:xfrm>
            <a:off x="3298121" y="3525965"/>
            <a:ext cx="6234499" cy="3106380"/>
          </a:xfrm>
          <a:prstGeom prst="rect">
            <a:avLst/>
          </a:prstGeom>
          <a:solidFill>
            <a:schemeClr val="accent1">
              <a:alpha val="5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Implement the weather Api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Mobile friendly interface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Build more features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7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7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7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5000"/>
          </a:schemeClr>
        </a:solidFill>
        <a:ln w="762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5000"/>
          </a:schemeClr>
        </a:solidFill>
        <a:ln w="762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</Words>
  <Application>Microsoft Macintosh PowerPoint</Application>
  <PresentationFormat>Widescreen</PresentationFormat>
  <Paragraphs>39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Raleway Black</vt:lpstr>
      <vt:lpstr>Arial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</cp:revision>
  <dcterms:created xsi:type="dcterms:W3CDTF">2023-10-03T06:31:12Z</dcterms:created>
  <dcterms:modified xsi:type="dcterms:W3CDTF">2025-02-23T12:28:41Z</dcterms:modified>
</cp:coreProperties>
</file>

<file path=docProps/thumbnail.jpeg>
</file>